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71" r:id="rId4"/>
    <p:sldId id="285" r:id="rId5"/>
    <p:sldId id="286" r:id="rId6"/>
    <p:sldId id="287" r:id="rId7"/>
    <p:sldId id="269" r:id="rId8"/>
    <p:sldId id="288" r:id="rId9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8C93D3-F73E-5509-E845-E56DA6BD988D}" v="33" dt="2025-11-18T11:50:54.379"/>
    <p1510:client id="{92130374-A59E-44FF-913D-0A9A4AEE1A45}" v="140" dt="2025-11-18T12:26:18.298"/>
    <p1510:client id="{A4A6F6C5-028C-8415-1B43-13541485207F}" v="784" vWet="785" dt="2025-11-18T12:16:31.5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rkin Demirel" userId="1fd4c662ee1fbcfd" providerId="Windows Live" clId="Web-{7A8C93D3-F73E-5509-E845-E56DA6BD988D}"/>
    <pc:docChg chg="modSld">
      <pc:chgData name="Berkin Demirel" userId="1fd4c662ee1fbcfd" providerId="Windows Live" clId="Web-{7A8C93D3-F73E-5509-E845-E56DA6BD988D}" dt="2025-11-18T11:50:54.379" v="32" actId="20577"/>
      <pc:docMkLst>
        <pc:docMk/>
      </pc:docMkLst>
      <pc:sldChg chg="modSp">
        <pc:chgData name="Berkin Demirel" userId="1fd4c662ee1fbcfd" providerId="Windows Live" clId="Web-{7A8C93D3-F73E-5509-E845-E56DA6BD988D}" dt="2025-11-18T11:50:54.379" v="32" actId="20577"/>
        <pc:sldMkLst>
          <pc:docMk/>
          <pc:sldMk cId="922260413" sldId="262"/>
        </pc:sldMkLst>
        <pc:spChg chg="mod">
          <ac:chgData name="Berkin Demirel" userId="1fd4c662ee1fbcfd" providerId="Windows Live" clId="Web-{7A8C93D3-F73E-5509-E845-E56DA6BD988D}" dt="2025-11-18T11:50:54.379" v="32" actId="20577"/>
          <ac:spMkLst>
            <pc:docMk/>
            <pc:sldMk cId="922260413" sldId="262"/>
            <ac:spMk id="8" creationId="{7D013AA2-8648-019B-4676-94D8B99BB1BC}"/>
          </ac:spMkLst>
        </pc:spChg>
      </pc:sldChg>
    </pc:docChg>
  </pc:docChgLst>
  <pc:docChgLst>
    <pc:chgData name="Hannah saunders" userId="fe85f871b4aa5d81" providerId="LiveId" clId="{92130374-A59E-44FF-913D-0A9A4AEE1A45}"/>
    <pc:docChg chg="custSel modSld">
      <pc:chgData name="Hannah saunders" userId="fe85f871b4aa5d81" providerId="LiveId" clId="{92130374-A59E-44FF-913D-0A9A4AEE1A45}" dt="2025-11-18T12:26:18.298" v="139" actId="20577"/>
      <pc:docMkLst>
        <pc:docMk/>
      </pc:docMkLst>
      <pc:sldChg chg="addSp delSp modSp mod">
        <pc:chgData name="Hannah saunders" userId="fe85f871b4aa5d81" providerId="LiveId" clId="{92130374-A59E-44FF-913D-0A9A4AEE1A45}" dt="2025-11-18T12:16:33.803" v="20" actId="14100"/>
        <pc:sldMkLst>
          <pc:docMk/>
          <pc:sldMk cId="922260413" sldId="262"/>
        </pc:sldMkLst>
        <pc:spChg chg="mod">
          <ac:chgData name="Hannah saunders" userId="fe85f871b4aa5d81" providerId="LiveId" clId="{92130374-A59E-44FF-913D-0A9A4AEE1A45}" dt="2025-11-18T12:16:33.803" v="20" actId="14100"/>
          <ac:spMkLst>
            <pc:docMk/>
            <pc:sldMk cId="922260413" sldId="262"/>
            <ac:spMk id="2" creationId="{EED70296-FB32-F843-E4C3-2265981F0924}"/>
          </ac:spMkLst>
        </pc:spChg>
        <pc:spChg chg="del">
          <ac:chgData name="Hannah saunders" userId="fe85f871b4aa5d81" providerId="LiveId" clId="{92130374-A59E-44FF-913D-0A9A4AEE1A45}" dt="2025-11-18T12:13:42.894" v="0"/>
          <ac:spMkLst>
            <pc:docMk/>
            <pc:sldMk cId="922260413" sldId="262"/>
            <ac:spMk id="12" creationId="{392565E1-F606-E70A-A846-225A4A326A7B}"/>
          </ac:spMkLst>
        </pc:spChg>
        <pc:spChg chg="del">
          <ac:chgData name="Hannah saunders" userId="fe85f871b4aa5d81" providerId="LiveId" clId="{92130374-A59E-44FF-913D-0A9A4AEE1A45}" dt="2025-11-18T12:13:45.752" v="1" actId="478"/>
          <ac:spMkLst>
            <pc:docMk/>
            <pc:sldMk cId="922260413" sldId="262"/>
            <ac:spMk id="14" creationId="{C5BB6890-30D8-0FA3-DEB1-279374F32D70}"/>
          </ac:spMkLst>
        </pc:spChg>
        <pc:picChg chg="add mod">
          <ac:chgData name="Hannah saunders" userId="fe85f871b4aa5d81" providerId="LiveId" clId="{92130374-A59E-44FF-913D-0A9A4AEE1A45}" dt="2025-11-18T12:13:56.985" v="3" actId="1076"/>
          <ac:picMkLst>
            <pc:docMk/>
            <pc:sldMk cId="922260413" sldId="262"/>
            <ac:picMk id="3" creationId="{08C40A5A-A73A-07A9-A5AD-CE2A3509CB00}"/>
          </ac:picMkLst>
        </pc:picChg>
      </pc:sldChg>
      <pc:sldChg chg="modSp mod">
        <pc:chgData name="Hannah saunders" userId="fe85f871b4aa5d81" providerId="LiveId" clId="{92130374-A59E-44FF-913D-0A9A4AEE1A45}" dt="2025-11-18T12:26:18.298" v="139" actId="20577"/>
        <pc:sldMkLst>
          <pc:docMk/>
          <pc:sldMk cId="867832046" sldId="269"/>
        </pc:sldMkLst>
        <pc:spChg chg="mod">
          <ac:chgData name="Hannah saunders" userId="fe85f871b4aa5d81" providerId="LiveId" clId="{92130374-A59E-44FF-913D-0A9A4AEE1A45}" dt="2025-11-18T12:18:09.153" v="54" actId="1035"/>
          <ac:spMkLst>
            <pc:docMk/>
            <pc:sldMk cId="867832046" sldId="269"/>
            <ac:spMk id="2" creationId="{18966B83-B70D-4FD8-0368-2E257230E262}"/>
          </ac:spMkLst>
        </pc:spChg>
        <pc:spChg chg="mod">
          <ac:chgData name="Hannah saunders" userId="fe85f871b4aa5d81" providerId="LiveId" clId="{92130374-A59E-44FF-913D-0A9A4AEE1A45}" dt="2025-11-18T12:26:18.298" v="139" actId="20577"/>
          <ac:spMkLst>
            <pc:docMk/>
            <pc:sldMk cId="867832046" sldId="269"/>
            <ac:spMk id="6" creationId="{312392AF-D655-4808-25DD-0E8A6FD6E781}"/>
          </ac:spMkLst>
        </pc:spChg>
      </pc:sldChg>
      <pc:sldChg chg="modSp mod">
        <pc:chgData name="Hannah saunders" userId="fe85f871b4aa5d81" providerId="LiveId" clId="{92130374-A59E-44FF-913D-0A9A4AEE1A45}" dt="2025-11-18T12:16:41.546" v="21" actId="14100"/>
        <pc:sldMkLst>
          <pc:docMk/>
          <pc:sldMk cId="513648755" sldId="271"/>
        </pc:sldMkLst>
        <pc:spChg chg="mod">
          <ac:chgData name="Hannah saunders" userId="fe85f871b4aa5d81" providerId="LiveId" clId="{92130374-A59E-44FF-913D-0A9A4AEE1A45}" dt="2025-11-18T12:16:41.546" v="21" actId="14100"/>
          <ac:spMkLst>
            <pc:docMk/>
            <pc:sldMk cId="513648755" sldId="271"/>
            <ac:spMk id="2" creationId="{1B37F2A6-DBD8-E3CB-CF79-B40FAB52DFAA}"/>
          </ac:spMkLst>
        </pc:spChg>
      </pc:sldChg>
      <pc:sldChg chg="modSp mod">
        <pc:chgData name="Hannah saunders" userId="fe85f871b4aa5d81" providerId="LiveId" clId="{92130374-A59E-44FF-913D-0A9A4AEE1A45}" dt="2025-11-18T12:16:52.254" v="23" actId="14100"/>
        <pc:sldMkLst>
          <pc:docMk/>
          <pc:sldMk cId="2653400992" sldId="285"/>
        </pc:sldMkLst>
        <pc:spChg chg="mod">
          <ac:chgData name="Hannah saunders" userId="fe85f871b4aa5d81" providerId="LiveId" clId="{92130374-A59E-44FF-913D-0A9A4AEE1A45}" dt="2025-11-18T12:16:52.254" v="23" actId="14100"/>
          <ac:spMkLst>
            <pc:docMk/>
            <pc:sldMk cId="2653400992" sldId="285"/>
            <ac:spMk id="2" creationId="{E27D7B5D-EEC0-846F-11A7-989F1B4999E0}"/>
          </ac:spMkLst>
        </pc:spChg>
      </pc:sldChg>
      <pc:sldChg chg="delSp modSp mod">
        <pc:chgData name="Hannah saunders" userId="fe85f871b4aa5d81" providerId="LiveId" clId="{92130374-A59E-44FF-913D-0A9A4AEE1A45}" dt="2025-11-18T12:17:04.983" v="27" actId="242"/>
        <pc:sldMkLst>
          <pc:docMk/>
          <pc:sldMk cId="146550672" sldId="287"/>
        </pc:sldMkLst>
        <pc:spChg chg="mod">
          <ac:chgData name="Hannah saunders" userId="fe85f871b4aa5d81" providerId="LiveId" clId="{92130374-A59E-44FF-913D-0A9A4AEE1A45}" dt="2025-11-18T12:17:04.983" v="27" actId="242"/>
          <ac:spMkLst>
            <pc:docMk/>
            <pc:sldMk cId="146550672" sldId="287"/>
            <ac:spMk id="2" creationId="{181DFFD9-D0F8-C927-AABE-911C83E7E581}"/>
          </ac:spMkLst>
        </pc:spChg>
        <pc:spChg chg="del">
          <ac:chgData name="Hannah saunders" userId="fe85f871b4aa5d81" providerId="LiveId" clId="{92130374-A59E-44FF-913D-0A9A4AEE1A45}" dt="2025-11-18T12:15:36.863" v="6" actId="478"/>
          <ac:spMkLst>
            <pc:docMk/>
            <pc:sldMk cId="146550672" sldId="287"/>
            <ac:spMk id="3" creationId="{A3E8EC11-6897-50F5-641D-3799D8622E22}"/>
          </ac:spMkLst>
        </pc:spChg>
        <pc:spChg chg="del">
          <ac:chgData name="Hannah saunders" userId="fe85f871b4aa5d81" providerId="LiveId" clId="{92130374-A59E-44FF-913D-0A9A4AEE1A45}" dt="2025-11-18T12:15:33.671" v="5" actId="478"/>
          <ac:spMkLst>
            <pc:docMk/>
            <pc:sldMk cId="146550672" sldId="287"/>
            <ac:spMk id="5" creationId="{3C1A5C0C-2C46-5D4C-747A-94DFFA4B0BD3}"/>
          </ac:spMkLst>
        </pc:spChg>
        <pc:spChg chg="del">
          <ac:chgData name="Hannah saunders" userId="fe85f871b4aa5d81" providerId="LiveId" clId="{92130374-A59E-44FF-913D-0A9A4AEE1A45}" dt="2025-11-18T12:15:31.511" v="4" actId="478"/>
          <ac:spMkLst>
            <pc:docMk/>
            <pc:sldMk cId="146550672" sldId="287"/>
            <ac:spMk id="7" creationId="{66622002-2FB9-5354-C2B8-DEDA05336E7E}"/>
          </ac:spMkLst>
        </pc:spChg>
      </pc:sldChg>
      <pc:sldChg chg="modSp mod">
        <pc:chgData name="Hannah saunders" userId="fe85f871b4aa5d81" providerId="LiveId" clId="{92130374-A59E-44FF-913D-0A9A4AEE1A45}" dt="2025-11-18T12:18:41.648" v="59" actId="14100"/>
        <pc:sldMkLst>
          <pc:docMk/>
          <pc:sldMk cId="1101643492" sldId="288"/>
        </pc:sldMkLst>
        <pc:spChg chg="mod">
          <ac:chgData name="Hannah saunders" userId="fe85f871b4aa5d81" providerId="LiveId" clId="{92130374-A59E-44FF-913D-0A9A4AEE1A45}" dt="2025-11-18T12:18:41.648" v="59" actId="14100"/>
          <ac:spMkLst>
            <pc:docMk/>
            <pc:sldMk cId="1101643492" sldId="288"/>
            <ac:spMk id="2" creationId="{44B875F0-1898-B66A-AB33-9DD68C21281B}"/>
          </ac:spMkLst>
        </pc:spChg>
      </pc:sldChg>
    </pc:docChg>
  </pc:docChgLst>
  <pc:docChgLst>
    <pc:chgData name="Mike Verkaik" userId="985ba001b6aabfad" providerId="Windows Live" clId="Web-{A4A6F6C5-028C-8415-1B43-13541485207F}"/>
    <pc:docChg chg="addSld delSld modSld sldOrd">
      <pc:chgData name="Mike Verkaik" userId="985ba001b6aabfad" providerId="Windows Live" clId="Web-{A4A6F6C5-028C-8415-1B43-13541485207F}" dt="2025-11-18T12:16:30.408" v="777"/>
      <pc:docMkLst>
        <pc:docMk/>
      </pc:docMkLst>
      <pc:sldChg chg="modSp modNotes">
        <pc:chgData name="Mike Verkaik" userId="985ba001b6aabfad" providerId="Windows Live" clId="Web-{A4A6F6C5-028C-8415-1B43-13541485207F}" dt="2025-11-18T11:40:34.570" v="458"/>
        <pc:sldMkLst>
          <pc:docMk/>
          <pc:sldMk cId="1487700712" sldId="256"/>
        </pc:sldMkLst>
        <pc:spChg chg="mod">
          <ac:chgData name="Mike Verkaik" userId="985ba001b6aabfad" providerId="Windows Live" clId="Web-{A4A6F6C5-028C-8415-1B43-13541485207F}" dt="2025-11-18T11:20:26.094" v="260" actId="20577"/>
          <ac:spMkLst>
            <pc:docMk/>
            <pc:sldMk cId="1487700712" sldId="256"/>
            <ac:spMk id="2" creationId="{C02C5318-1A1E-49D0-B2E2-A4B0FA9E8A40}"/>
          </ac:spMkLst>
        </pc:spChg>
      </pc:sldChg>
      <pc:sldChg chg="addSp delSp modSp modNotes">
        <pc:chgData name="Mike Verkaik" userId="985ba001b6aabfad" providerId="Windows Live" clId="Web-{A4A6F6C5-028C-8415-1B43-13541485207F}" dt="2025-11-18T11:48:06.009" v="571"/>
        <pc:sldMkLst>
          <pc:docMk/>
          <pc:sldMk cId="922260413" sldId="262"/>
        </pc:sldMkLst>
        <pc:spChg chg="del">
          <ac:chgData name="Mike Verkaik" userId="985ba001b6aabfad" providerId="Windows Live" clId="Web-{A4A6F6C5-028C-8415-1B43-13541485207F}" dt="2025-11-18T11:47:25.165" v="489"/>
          <ac:spMkLst>
            <pc:docMk/>
            <pc:sldMk cId="922260413" sldId="262"/>
            <ac:spMk id="3" creationId="{7E067FC0-F1D4-0EC1-1435-77B185BB4396}"/>
          </ac:spMkLst>
        </pc:spChg>
        <pc:spChg chg="del mod">
          <ac:chgData name="Mike Verkaik" userId="985ba001b6aabfad" providerId="Windows Live" clId="Web-{A4A6F6C5-028C-8415-1B43-13541485207F}" dt="2025-11-18T11:47:23.915" v="488"/>
          <ac:spMkLst>
            <pc:docMk/>
            <pc:sldMk cId="922260413" sldId="262"/>
            <ac:spMk id="4" creationId="{1CEE9D2E-ACEF-6FDF-305F-264FF4FBE11B}"/>
          </ac:spMkLst>
        </pc:spChg>
        <pc:spChg chg="del">
          <ac:chgData name="Mike Verkaik" userId="985ba001b6aabfad" providerId="Windows Live" clId="Web-{A4A6F6C5-028C-8415-1B43-13541485207F}" dt="2025-11-18T11:48:06.009" v="571"/>
          <ac:spMkLst>
            <pc:docMk/>
            <pc:sldMk cId="922260413" sldId="262"/>
            <ac:spMk id="5" creationId="{605C1DED-5394-1470-A708-011FF4FBB053}"/>
          </ac:spMkLst>
        </pc:spChg>
        <pc:spChg chg="del mod">
          <ac:chgData name="Mike Verkaik" userId="985ba001b6aabfad" providerId="Windows Live" clId="Web-{A4A6F6C5-028C-8415-1B43-13541485207F}" dt="2025-11-18T11:48:02.118" v="570"/>
          <ac:spMkLst>
            <pc:docMk/>
            <pc:sldMk cId="922260413" sldId="262"/>
            <ac:spMk id="6" creationId="{4EB19FD5-9C1C-B327-A824-A65835CD666F}"/>
          </ac:spMkLst>
        </pc:spChg>
        <pc:spChg chg="add mod">
          <ac:chgData name="Mike Verkaik" userId="985ba001b6aabfad" providerId="Windows Live" clId="Web-{A4A6F6C5-028C-8415-1B43-13541485207F}" dt="2025-11-18T11:47:58.899" v="569" actId="20577"/>
          <ac:spMkLst>
            <pc:docMk/>
            <pc:sldMk cId="922260413" sldId="262"/>
            <ac:spMk id="8" creationId="{7D013AA2-8648-019B-4676-94D8B99BB1BC}"/>
          </ac:spMkLst>
        </pc:spChg>
        <pc:spChg chg="add mod">
          <ac:chgData name="Mike Verkaik" userId="985ba001b6aabfad" providerId="Windows Live" clId="Web-{A4A6F6C5-028C-8415-1B43-13541485207F}" dt="2025-11-18T11:47:35.399" v="502" actId="20577"/>
          <ac:spMkLst>
            <pc:docMk/>
            <pc:sldMk cId="922260413" sldId="262"/>
            <ac:spMk id="10" creationId="{28B00D07-BDB2-CFC6-9752-E3897B01B4DD}"/>
          </ac:spMkLst>
        </pc:spChg>
        <pc:spChg chg="add mod">
          <ac:chgData name="Mike Verkaik" userId="985ba001b6aabfad" providerId="Windows Live" clId="Web-{A4A6F6C5-028C-8415-1B43-13541485207F}" dt="2025-11-18T11:48:02.118" v="570"/>
          <ac:spMkLst>
            <pc:docMk/>
            <pc:sldMk cId="922260413" sldId="262"/>
            <ac:spMk id="12" creationId="{392565E1-F606-E70A-A846-225A4A326A7B}"/>
          </ac:spMkLst>
        </pc:spChg>
        <pc:spChg chg="add mod">
          <ac:chgData name="Mike Verkaik" userId="985ba001b6aabfad" providerId="Windows Live" clId="Web-{A4A6F6C5-028C-8415-1B43-13541485207F}" dt="2025-11-18T11:48:06.009" v="571"/>
          <ac:spMkLst>
            <pc:docMk/>
            <pc:sldMk cId="922260413" sldId="262"/>
            <ac:spMk id="14" creationId="{C5BB6890-30D8-0FA3-DEB1-279374F32D70}"/>
          </ac:spMkLst>
        </pc:spChg>
      </pc:sldChg>
      <pc:sldChg chg="addSp delSp modSp modNotes">
        <pc:chgData name="Mike Verkaik" userId="985ba001b6aabfad" providerId="Windows Live" clId="Web-{A4A6F6C5-028C-8415-1B43-13541485207F}" dt="2025-11-18T12:16:30.408" v="777"/>
        <pc:sldMkLst>
          <pc:docMk/>
          <pc:sldMk cId="867832046" sldId="269"/>
        </pc:sldMkLst>
        <pc:spChg chg="mod">
          <ac:chgData name="Mike Verkaik" userId="985ba001b6aabfad" providerId="Windows Live" clId="Web-{A4A6F6C5-028C-8415-1B43-13541485207F}" dt="2025-11-18T10:20:22.977" v="27" actId="20577"/>
          <ac:spMkLst>
            <pc:docMk/>
            <pc:sldMk cId="867832046" sldId="269"/>
            <ac:spMk id="2" creationId="{18966B83-B70D-4FD8-0368-2E257230E262}"/>
          </ac:spMkLst>
        </pc:spChg>
        <pc:spChg chg="add del">
          <ac:chgData name="Mike Verkaik" userId="985ba001b6aabfad" providerId="Windows Live" clId="Web-{A4A6F6C5-028C-8415-1B43-13541485207F}" dt="2025-11-18T11:23:16.189" v="369"/>
          <ac:spMkLst>
            <pc:docMk/>
            <pc:sldMk cId="867832046" sldId="269"/>
            <ac:spMk id="4" creationId="{6FC6307B-86DC-AF8E-4AB5-0FFBF9BF1104}"/>
          </ac:spMkLst>
        </pc:spChg>
        <pc:spChg chg="add mod">
          <ac:chgData name="Mike Verkaik" userId="985ba001b6aabfad" providerId="Windows Live" clId="Web-{A4A6F6C5-028C-8415-1B43-13541485207F}" dt="2025-11-18T11:49:18.399" v="636" actId="20577"/>
          <ac:spMkLst>
            <pc:docMk/>
            <pc:sldMk cId="867832046" sldId="269"/>
            <ac:spMk id="6" creationId="{312392AF-D655-4808-25DD-0E8A6FD6E781}"/>
          </ac:spMkLst>
        </pc:spChg>
        <pc:spChg chg="mod">
          <ac:chgData name="Mike Verkaik" userId="985ba001b6aabfad" providerId="Windows Live" clId="Web-{A4A6F6C5-028C-8415-1B43-13541485207F}" dt="2025-11-18T10:23:59.212" v="257" actId="20577"/>
          <ac:spMkLst>
            <pc:docMk/>
            <pc:sldMk cId="867832046" sldId="269"/>
            <ac:spMk id="11" creationId="{75701513-8614-97DF-1553-E109B81E1E9F}"/>
          </ac:spMkLst>
        </pc:spChg>
      </pc:sldChg>
      <pc:sldChg chg="addSp delSp modSp modNotes">
        <pc:chgData name="Mike Verkaik" userId="985ba001b6aabfad" providerId="Windows Live" clId="Web-{A4A6F6C5-028C-8415-1B43-13541485207F}" dt="2025-11-18T11:40:50.554" v="473"/>
        <pc:sldMkLst>
          <pc:docMk/>
          <pc:sldMk cId="513648755" sldId="271"/>
        </pc:sldMkLst>
        <pc:spChg chg="mod">
          <ac:chgData name="Mike Verkaik" userId="985ba001b6aabfad" providerId="Windows Live" clId="Web-{A4A6F6C5-028C-8415-1B43-13541485207F}" dt="2025-11-18T10:19:57.555" v="20" actId="14100"/>
          <ac:spMkLst>
            <pc:docMk/>
            <pc:sldMk cId="513648755" sldId="271"/>
            <ac:spMk id="2" creationId="{1B37F2A6-DBD8-E3CB-CF79-B40FAB52DFAA}"/>
          </ac:spMkLst>
        </pc:spChg>
        <pc:spChg chg="mod">
          <ac:chgData name="Mike Verkaik" userId="985ba001b6aabfad" providerId="Windows Live" clId="Web-{A4A6F6C5-028C-8415-1B43-13541485207F}" dt="2025-11-18T11:20:53" v="283" actId="20577"/>
          <ac:spMkLst>
            <pc:docMk/>
            <pc:sldMk cId="513648755" sldId="271"/>
            <ac:spMk id="3" creationId="{FF7E0095-FE4A-5516-F50D-3CA7508A4B22}"/>
          </ac:spMkLst>
        </pc:spChg>
        <pc:spChg chg="mod">
          <ac:chgData name="Mike Verkaik" userId="985ba001b6aabfad" providerId="Windows Live" clId="Web-{A4A6F6C5-028C-8415-1B43-13541485207F}" dt="2025-11-18T11:21:12.782" v="336" actId="20577"/>
          <ac:spMkLst>
            <pc:docMk/>
            <pc:sldMk cId="513648755" sldId="271"/>
            <ac:spMk id="4" creationId="{2BDE2FD1-BE90-258E-7DDB-89E914965276}"/>
          </ac:spMkLst>
        </pc:spChg>
        <pc:spChg chg="add mod">
          <ac:chgData name="Mike Verkaik" userId="985ba001b6aabfad" providerId="Windows Live" clId="Web-{A4A6F6C5-028C-8415-1B43-13541485207F}" dt="2025-11-18T10:20:01.774" v="21"/>
          <ac:spMkLst>
            <pc:docMk/>
            <pc:sldMk cId="513648755" sldId="271"/>
            <ac:spMk id="7" creationId="{C976EC41-E69C-0D59-51EA-503F1BAA48EA}"/>
          </ac:spMkLst>
        </pc:spChg>
        <pc:picChg chg="del">
          <ac:chgData name="Mike Verkaik" userId="985ba001b6aabfad" providerId="Windows Live" clId="Web-{A4A6F6C5-028C-8415-1B43-13541485207F}" dt="2025-11-18T10:20:01.774" v="21"/>
          <ac:picMkLst>
            <pc:docMk/>
            <pc:sldMk cId="513648755" sldId="271"/>
            <ac:picMk id="8" creationId="{6AD2C633-F58F-3BC1-E407-584AD73B523E}"/>
          </ac:picMkLst>
        </pc:picChg>
        <pc:picChg chg="add">
          <ac:chgData name="Mike Verkaik" userId="985ba001b6aabfad" providerId="Windows Live" clId="Web-{A4A6F6C5-028C-8415-1B43-13541485207F}" dt="2025-11-18T10:20:12.211" v="23"/>
          <ac:picMkLst>
            <pc:docMk/>
            <pc:sldMk cId="513648755" sldId="271"/>
            <ac:picMk id="10" creationId="{EF67599E-8EE6-85DA-F4A3-BA9061047385}"/>
          </ac:picMkLst>
        </pc:picChg>
      </pc:sldChg>
      <pc:sldChg chg="del">
        <pc:chgData name="Mike Verkaik" userId="985ba001b6aabfad" providerId="Windows Live" clId="Web-{A4A6F6C5-028C-8415-1B43-13541485207F}" dt="2025-11-18T10:20:19.211" v="26"/>
        <pc:sldMkLst>
          <pc:docMk/>
          <pc:sldMk cId="2867797469" sldId="276"/>
        </pc:sldMkLst>
      </pc:sldChg>
      <pc:sldChg chg="del">
        <pc:chgData name="Mike Verkaik" userId="985ba001b6aabfad" providerId="Windows Live" clId="Web-{A4A6F6C5-028C-8415-1B43-13541485207F}" dt="2025-11-18T10:20:19.211" v="25"/>
        <pc:sldMkLst>
          <pc:docMk/>
          <pc:sldMk cId="1712183899" sldId="281"/>
        </pc:sldMkLst>
      </pc:sldChg>
      <pc:sldChg chg="del">
        <pc:chgData name="Mike Verkaik" userId="985ba001b6aabfad" providerId="Windows Live" clId="Web-{A4A6F6C5-028C-8415-1B43-13541485207F}" dt="2025-11-18T10:20:19.211" v="24"/>
        <pc:sldMkLst>
          <pc:docMk/>
          <pc:sldMk cId="3865490821" sldId="283"/>
        </pc:sldMkLst>
      </pc:sldChg>
      <pc:sldChg chg="addSp delSp modSp del modNotes">
        <pc:chgData name="Mike Verkaik" userId="985ba001b6aabfad" providerId="Windows Live" clId="Web-{A4A6F6C5-028C-8415-1B43-13541485207F}" dt="2025-11-18T11:51:29.134" v="655"/>
        <pc:sldMkLst>
          <pc:docMk/>
          <pc:sldMk cId="3065707579" sldId="284"/>
        </pc:sldMkLst>
        <pc:spChg chg="add del mod">
          <ac:chgData name="Mike Verkaik" userId="985ba001b6aabfad" providerId="Windows Live" clId="Web-{A4A6F6C5-028C-8415-1B43-13541485207F}" dt="2025-11-18T11:50:55.696" v="644"/>
          <ac:spMkLst>
            <pc:docMk/>
            <pc:sldMk cId="3065707579" sldId="284"/>
            <ac:spMk id="4" creationId="{5B864CE7-9DB0-0827-82AC-76BEE47B2DC7}"/>
          </ac:spMkLst>
        </pc:spChg>
        <pc:spChg chg="add del mod">
          <ac:chgData name="Mike Verkaik" userId="985ba001b6aabfad" providerId="Windows Live" clId="Web-{A4A6F6C5-028C-8415-1B43-13541485207F}" dt="2025-11-18T11:50:55.696" v="643"/>
          <ac:spMkLst>
            <pc:docMk/>
            <pc:sldMk cId="3065707579" sldId="284"/>
            <ac:spMk id="6" creationId="{06445316-8A0E-7D65-58B9-E173D94EC20E}"/>
          </ac:spMkLst>
        </pc:spChg>
        <pc:spChg chg="add del">
          <ac:chgData name="Mike Verkaik" userId="985ba001b6aabfad" providerId="Windows Live" clId="Web-{A4A6F6C5-028C-8415-1B43-13541485207F}" dt="2025-11-18T11:50:51.743" v="642"/>
          <ac:spMkLst>
            <pc:docMk/>
            <pc:sldMk cId="3065707579" sldId="284"/>
            <ac:spMk id="8" creationId="{9C170BD9-0B8D-0F83-9B59-D74EA97F3ECA}"/>
          </ac:spMkLst>
        </pc:spChg>
        <pc:spChg chg="del mod">
          <ac:chgData name="Mike Verkaik" userId="985ba001b6aabfad" providerId="Windows Live" clId="Web-{A4A6F6C5-028C-8415-1B43-13541485207F}" dt="2025-11-18T11:50:35.384" v="637"/>
          <ac:spMkLst>
            <pc:docMk/>
            <pc:sldMk cId="3065707579" sldId="284"/>
            <ac:spMk id="11" creationId="{82211BB9-AD18-B7A3-B7D9-B916ED6D87DD}"/>
          </ac:spMkLst>
        </pc:spChg>
        <pc:spChg chg="add del">
          <ac:chgData name="Mike Verkaik" userId="985ba001b6aabfad" providerId="Windows Live" clId="Web-{A4A6F6C5-028C-8415-1B43-13541485207F}" dt="2025-11-18T11:50:51.743" v="641"/>
          <ac:spMkLst>
            <pc:docMk/>
            <pc:sldMk cId="3065707579" sldId="284"/>
            <ac:spMk id="12" creationId="{56802299-22E4-7222-FD66-3FB945918C3F}"/>
          </ac:spMkLst>
        </pc:spChg>
        <pc:spChg chg="add del">
          <ac:chgData name="Mike Verkaik" userId="985ba001b6aabfad" providerId="Windows Live" clId="Web-{A4A6F6C5-028C-8415-1B43-13541485207F}" dt="2025-11-18T11:51:01.165" v="649"/>
          <ac:spMkLst>
            <pc:docMk/>
            <pc:sldMk cId="3065707579" sldId="284"/>
            <ac:spMk id="14" creationId="{CDB67C86-CE7C-40CD-179D-69B2BBC2F712}"/>
          </ac:spMkLst>
        </pc:spChg>
        <pc:spChg chg="add del mod">
          <ac:chgData name="Mike Verkaik" userId="985ba001b6aabfad" providerId="Windows Live" clId="Web-{A4A6F6C5-028C-8415-1B43-13541485207F}" dt="2025-11-18T11:51:01.165" v="648"/>
          <ac:spMkLst>
            <pc:docMk/>
            <pc:sldMk cId="3065707579" sldId="284"/>
            <ac:spMk id="16" creationId="{70423B5C-FE31-67E4-EE60-7325EBD64FBB}"/>
          </ac:spMkLst>
        </pc:spChg>
        <pc:spChg chg="add">
          <ac:chgData name="Mike Verkaik" userId="985ba001b6aabfad" providerId="Windows Live" clId="Web-{A4A6F6C5-028C-8415-1B43-13541485207F}" dt="2025-11-18T11:51:09.196" v="650"/>
          <ac:spMkLst>
            <pc:docMk/>
            <pc:sldMk cId="3065707579" sldId="284"/>
            <ac:spMk id="18" creationId="{CAB25064-66C8-62DF-7538-9E1B1F11D7F6}"/>
          </ac:spMkLst>
        </pc:spChg>
        <pc:spChg chg="add del mod">
          <ac:chgData name="Mike Verkaik" userId="985ba001b6aabfad" providerId="Windows Live" clId="Web-{A4A6F6C5-028C-8415-1B43-13541485207F}" dt="2025-11-18T11:51:17.165" v="654"/>
          <ac:spMkLst>
            <pc:docMk/>
            <pc:sldMk cId="3065707579" sldId="284"/>
            <ac:spMk id="20" creationId="{30EAA756-4D99-F51F-A9E9-FD8F1A416070}"/>
          </ac:spMkLst>
        </pc:spChg>
        <pc:picChg chg="del">
          <ac:chgData name="Mike Verkaik" userId="985ba001b6aabfad" providerId="Windows Live" clId="Web-{A4A6F6C5-028C-8415-1B43-13541485207F}" dt="2025-11-18T11:50:47.868" v="638"/>
          <ac:picMkLst>
            <pc:docMk/>
            <pc:sldMk cId="3065707579" sldId="284"/>
            <ac:picMk id="10" creationId="{A4572A9F-CBC7-D708-473A-D501554B5C85}"/>
          </ac:picMkLst>
        </pc:picChg>
      </pc:sldChg>
      <pc:sldChg chg="addSp delSp modSp add replId modNotes">
        <pc:chgData name="Mike Verkaik" userId="985ba001b6aabfad" providerId="Windows Live" clId="Web-{A4A6F6C5-028C-8415-1B43-13541485207F}" dt="2025-11-18T11:40:44.851" v="472"/>
        <pc:sldMkLst>
          <pc:docMk/>
          <pc:sldMk cId="2653400992" sldId="285"/>
        </pc:sldMkLst>
        <pc:spChg chg="mod">
          <ac:chgData name="Mike Verkaik" userId="985ba001b6aabfad" providerId="Windows Live" clId="Web-{A4A6F6C5-028C-8415-1B43-13541485207F}" dt="2025-11-18T11:21:23.328" v="348" actId="20577"/>
          <ac:spMkLst>
            <pc:docMk/>
            <pc:sldMk cId="2653400992" sldId="285"/>
            <ac:spMk id="2" creationId="{E27D7B5D-EEC0-846F-11A7-989F1B4999E0}"/>
          </ac:spMkLst>
        </pc:spChg>
        <pc:spChg chg="del mod">
          <ac:chgData name="Mike Verkaik" userId="985ba001b6aabfad" providerId="Windows Live" clId="Web-{A4A6F6C5-028C-8415-1B43-13541485207F}" dt="2025-11-18T11:21:30.063" v="351"/>
          <ac:spMkLst>
            <pc:docMk/>
            <pc:sldMk cId="2653400992" sldId="285"/>
            <ac:spMk id="3" creationId="{ACF5E12A-19CE-91F8-C972-4ED5E79B43AC}"/>
          </ac:spMkLst>
        </pc:spChg>
        <pc:spChg chg="del">
          <ac:chgData name="Mike Verkaik" userId="985ba001b6aabfad" providerId="Windows Live" clId="Web-{A4A6F6C5-028C-8415-1B43-13541485207F}" dt="2025-11-18T11:21:26.094" v="349"/>
          <ac:spMkLst>
            <pc:docMk/>
            <pc:sldMk cId="2653400992" sldId="285"/>
            <ac:spMk id="4" creationId="{807BBCAB-0D07-36E4-1103-54D7AF6A145E}"/>
          </ac:spMkLst>
        </pc:spChg>
        <pc:spChg chg="del">
          <ac:chgData name="Mike Verkaik" userId="985ba001b6aabfad" providerId="Windows Live" clId="Web-{A4A6F6C5-028C-8415-1B43-13541485207F}" dt="2025-11-18T11:22:12.782" v="358"/>
          <ac:spMkLst>
            <pc:docMk/>
            <pc:sldMk cId="2653400992" sldId="285"/>
            <ac:spMk id="5" creationId="{D8405DB1-D1BE-6261-7B08-EF99606A5F62}"/>
          </ac:spMkLst>
        </pc:spChg>
        <pc:spChg chg="del">
          <ac:chgData name="Mike Verkaik" userId="985ba001b6aabfad" providerId="Windows Live" clId="Web-{A4A6F6C5-028C-8415-1B43-13541485207F}" dt="2025-11-18T11:21:55.141" v="353"/>
          <ac:spMkLst>
            <pc:docMk/>
            <pc:sldMk cId="2653400992" sldId="285"/>
            <ac:spMk id="7" creationId="{F624D76D-B916-FAA6-E772-A87522D2B674}"/>
          </ac:spMkLst>
        </pc:spChg>
        <pc:spChg chg="add del mod">
          <ac:chgData name="Mike Verkaik" userId="985ba001b6aabfad" providerId="Windows Live" clId="Web-{A4A6F6C5-028C-8415-1B43-13541485207F}" dt="2025-11-18T11:22:16.407" v="360"/>
          <ac:spMkLst>
            <pc:docMk/>
            <pc:sldMk cId="2653400992" sldId="285"/>
            <ac:spMk id="8" creationId="{36739511-C77E-E28E-9D29-C430ED0D4BE3}"/>
          </ac:spMkLst>
        </pc:spChg>
        <pc:spChg chg="add del mod">
          <ac:chgData name="Mike Verkaik" userId="985ba001b6aabfad" providerId="Windows Live" clId="Web-{A4A6F6C5-028C-8415-1B43-13541485207F}" dt="2025-11-18T11:22:11.126" v="357"/>
          <ac:spMkLst>
            <pc:docMk/>
            <pc:sldMk cId="2653400992" sldId="285"/>
            <ac:spMk id="11" creationId="{70F5796A-6D9B-D381-A5FD-184F5F3E5E6B}"/>
          </ac:spMkLst>
        </pc:spChg>
        <pc:spChg chg="add del mod">
          <ac:chgData name="Mike Verkaik" userId="985ba001b6aabfad" providerId="Windows Live" clId="Web-{A4A6F6C5-028C-8415-1B43-13541485207F}" dt="2025-11-18T11:35:10.832" v="415"/>
          <ac:spMkLst>
            <pc:docMk/>
            <pc:sldMk cId="2653400992" sldId="285"/>
            <ac:spMk id="14" creationId="{D99A404C-FF11-890E-AAEF-280762AF4406}"/>
          </ac:spMkLst>
        </pc:spChg>
        <pc:picChg chg="del">
          <ac:chgData name="Mike Verkaik" userId="985ba001b6aabfad" providerId="Windows Live" clId="Web-{A4A6F6C5-028C-8415-1B43-13541485207F}" dt="2025-11-18T11:21:31.250" v="352"/>
          <ac:picMkLst>
            <pc:docMk/>
            <pc:sldMk cId="2653400992" sldId="285"/>
            <ac:picMk id="10" creationId="{7FB86CCD-FE14-5173-3746-8D7F50E3EC29}"/>
          </ac:picMkLst>
        </pc:picChg>
        <pc:picChg chg="add del mod ord">
          <ac:chgData name="Mike Verkaik" userId="985ba001b6aabfad" providerId="Windows Live" clId="Web-{A4A6F6C5-028C-8415-1B43-13541485207F}" dt="2025-11-18T11:35:09.536" v="414"/>
          <ac:picMkLst>
            <pc:docMk/>
            <pc:sldMk cId="2653400992" sldId="285"/>
            <ac:picMk id="12" creationId="{BE708689-05C2-3BF0-CE7B-BB7D1963CB78}"/>
          </ac:picMkLst>
        </pc:picChg>
        <pc:picChg chg="add mod ord">
          <ac:chgData name="Mike Verkaik" userId="985ba001b6aabfad" providerId="Windows Live" clId="Web-{A4A6F6C5-028C-8415-1B43-13541485207F}" dt="2025-11-18T11:35:21.208" v="419" actId="1076"/>
          <ac:picMkLst>
            <pc:docMk/>
            <pc:sldMk cId="2653400992" sldId="285"/>
            <ac:picMk id="15" creationId="{3D7A7EF5-D0F6-2F77-4874-EBB56847813A}"/>
          </ac:picMkLst>
        </pc:picChg>
      </pc:sldChg>
      <pc:sldChg chg="addSp delSp modSp add replId modNotes">
        <pc:chgData name="Mike Verkaik" userId="985ba001b6aabfad" providerId="Windows Live" clId="Web-{A4A6F6C5-028C-8415-1B43-13541485207F}" dt="2025-11-18T11:44:37.868" v="486" actId="14100"/>
        <pc:sldMkLst>
          <pc:docMk/>
          <pc:sldMk cId="2559809928" sldId="286"/>
        </pc:sldMkLst>
        <pc:spChg chg="add del mod">
          <ac:chgData name="Mike Verkaik" userId="985ba001b6aabfad" providerId="Windows Live" clId="Web-{A4A6F6C5-028C-8415-1B43-13541485207F}" dt="2025-11-18T11:35:26.489" v="421"/>
          <ac:spMkLst>
            <pc:docMk/>
            <pc:sldMk cId="2559809928" sldId="286"/>
            <ac:spMk id="4" creationId="{1D3FA6A4-D1D1-2EDA-2A7F-C48F5952B2F6}"/>
          </ac:spMkLst>
        </pc:spChg>
        <pc:picChg chg="add mod ord">
          <ac:chgData name="Mike Verkaik" userId="985ba001b6aabfad" providerId="Windows Live" clId="Web-{A4A6F6C5-028C-8415-1B43-13541485207F}" dt="2025-11-18T11:44:37.868" v="486" actId="14100"/>
          <ac:picMkLst>
            <pc:docMk/>
            <pc:sldMk cId="2559809928" sldId="286"/>
            <ac:picMk id="5" creationId="{220476C0-E350-6232-E7CD-90458DD1167A}"/>
          </ac:picMkLst>
        </pc:picChg>
        <pc:picChg chg="del mod">
          <ac:chgData name="Mike Verkaik" userId="985ba001b6aabfad" providerId="Windows Live" clId="Web-{A4A6F6C5-028C-8415-1B43-13541485207F}" dt="2025-11-18T11:35:23.239" v="420"/>
          <ac:picMkLst>
            <pc:docMk/>
            <pc:sldMk cId="2559809928" sldId="286"/>
            <ac:picMk id="12" creationId="{8E839E93-DDCC-A17B-7729-AC77F8EEA72F}"/>
          </ac:picMkLst>
        </pc:picChg>
      </pc:sldChg>
      <pc:sldChg chg="addSp delSp modSp add ord replId modNotes">
        <pc:chgData name="Mike Verkaik" userId="985ba001b6aabfad" providerId="Windows Live" clId="Web-{A4A6F6C5-028C-8415-1B43-13541485207F}" dt="2025-11-18T11:41:02.804" v="478"/>
        <pc:sldMkLst>
          <pc:docMk/>
          <pc:sldMk cId="146550672" sldId="287"/>
        </pc:sldMkLst>
        <pc:spChg chg="mod">
          <ac:chgData name="Mike Verkaik" userId="985ba001b6aabfad" providerId="Windows Live" clId="Web-{A4A6F6C5-028C-8415-1B43-13541485207F}" dt="2025-11-18T11:36:11.911" v="448" actId="20577"/>
          <ac:spMkLst>
            <pc:docMk/>
            <pc:sldMk cId="146550672" sldId="287"/>
            <ac:spMk id="2" creationId="{181DFFD9-D0F8-C927-AABE-911C83E7E581}"/>
          </ac:spMkLst>
        </pc:spChg>
        <pc:spChg chg="mod">
          <ac:chgData name="Mike Verkaik" userId="985ba001b6aabfad" providerId="Windows Live" clId="Web-{A4A6F6C5-028C-8415-1B43-13541485207F}" dt="2025-11-18T11:36:22.849" v="451" actId="20577"/>
          <ac:spMkLst>
            <pc:docMk/>
            <pc:sldMk cId="146550672" sldId="287"/>
            <ac:spMk id="3" creationId="{A3E8EC11-6897-50F5-641D-3799D8622E22}"/>
          </ac:spMkLst>
        </pc:spChg>
        <pc:spChg chg="del mod">
          <ac:chgData name="Mike Verkaik" userId="985ba001b6aabfad" providerId="Windows Live" clId="Web-{A4A6F6C5-028C-8415-1B43-13541485207F}" dt="2025-11-18T11:37:54.194" v="452"/>
          <ac:spMkLst>
            <pc:docMk/>
            <pc:sldMk cId="146550672" sldId="287"/>
            <ac:spMk id="4" creationId="{D0A1F2C7-0E27-D5EB-0BCB-FBCEE07568C3}"/>
          </ac:spMkLst>
        </pc:spChg>
        <pc:picChg chg="add mod ord">
          <ac:chgData name="Mike Verkaik" userId="985ba001b6aabfad" providerId="Windows Live" clId="Web-{A4A6F6C5-028C-8415-1B43-13541485207F}" dt="2025-11-18T11:38:07.803" v="457" actId="1076"/>
          <ac:picMkLst>
            <pc:docMk/>
            <pc:sldMk cId="146550672" sldId="287"/>
            <ac:picMk id="6" creationId="{2B5347AA-1AAF-266A-F1A1-5D8B463E6E5D}"/>
          </ac:picMkLst>
        </pc:picChg>
        <pc:picChg chg="del">
          <ac:chgData name="Mike Verkaik" userId="985ba001b6aabfad" providerId="Windows Live" clId="Web-{A4A6F6C5-028C-8415-1B43-13541485207F}" dt="2025-11-18T11:38:01.444" v="455"/>
          <ac:picMkLst>
            <pc:docMk/>
            <pc:sldMk cId="146550672" sldId="287"/>
            <ac:picMk id="10" creationId="{D66E121F-05CE-7BD2-1740-F65FDD1A244F}"/>
          </ac:picMkLst>
        </pc:picChg>
      </pc:sldChg>
      <pc:sldChg chg="modSp add ord replId modNotes">
        <pc:chgData name="Mike Verkaik" userId="985ba001b6aabfad" providerId="Windows Live" clId="Web-{A4A6F6C5-028C-8415-1B43-13541485207F}" dt="2025-11-18T12:16:04.017" v="774"/>
        <pc:sldMkLst>
          <pc:docMk/>
          <pc:sldMk cId="1101643492" sldId="288"/>
        </pc:sldMkLst>
        <pc:spChg chg="mod">
          <ac:chgData name="Mike Verkaik" userId="985ba001b6aabfad" providerId="Windows Live" clId="Web-{A4A6F6C5-028C-8415-1B43-13541485207F}" dt="2025-11-18T11:51:43.181" v="669" actId="20577"/>
          <ac:spMkLst>
            <pc:docMk/>
            <pc:sldMk cId="1101643492" sldId="288"/>
            <ac:spMk id="2" creationId="{44B875F0-1898-B66A-AB33-9DD68C21281B}"/>
          </ac:spMkLst>
        </pc:spChg>
        <pc:spChg chg="mod">
          <ac:chgData name="Mike Verkaik" userId="985ba001b6aabfad" providerId="Windows Live" clId="Web-{A4A6F6C5-028C-8415-1B43-13541485207F}" dt="2025-11-18T11:52:21.165" v="723" actId="20577"/>
          <ac:spMkLst>
            <pc:docMk/>
            <pc:sldMk cId="1101643492" sldId="288"/>
            <ac:spMk id="8" creationId="{79FBC385-C5AC-8AA8-358F-F07653D827C4}"/>
          </ac:spMkLst>
        </pc:spChg>
        <pc:spChg chg="mod">
          <ac:chgData name="Mike Verkaik" userId="985ba001b6aabfad" providerId="Windows Live" clId="Web-{A4A6F6C5-028C-8415-1B43-13541485207F}" dt="2025-11-18T11:52:30.697" v="740" actId="20577"/>
          <ac:spMkLst>
            <pc:docMk/>
            <pc:sldMk cId="1101643492" sldId="288"/>
            <ac:spMk id="10" creationId="{3A5FBD16-24B2-171F-D1D1-E2487C23A2D0}"/>
          </ac:spMkLst>
        </pc:spChg>
        <pc:spChg chg="mod">
          <ac:chgData name="Mike Verkaik" userId="985ba001b6aabfad" providerId="Windows Live" clId="Web-{A4A6F6C5-028C-8415-1B43-13541485207F}" dt="2025-11-18T11:52:45.916" v="771" actId="20577"/>
          <ac:spMkLst>
            <pc:docMk/>
            <pc:sldMk cId="1101643492" sldId="288"/>
            <ac:spMk id="12" creationId="{3D10FA0E-2D63-045A-1563-F4875485C053}"/>
          </ac:spMkLst>
        </pc:spChg>
        <pc:spChg chg="mod">
          <ac:chgData name="Mike Verkaik" userId="985ba001b6aabfad" providerId="Windows Live" clId="Web-{A4A6F6C5-028C-8415-1B43-13541485207F}" dt="2025-11-18T11:52:27.509" v="737" actId="20577"/>
          <ac:spMkLst>
            <pc:docMk/>
            <pc:sldMk cId="1101643492" sldId="288"/>
            <ac:spMk id="14" creationId="{F2DB9689-6E23-AAE3-76C1-78F03E77E8C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18-11-2025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nl-NL" err="1">
                <a:ea typeface="Calibri"/>
                <a:cs typeface="Calibri"/>
              </a:rPr>
              <a:t>Berkin</a:t>
            </a:r>
            <a:endParaRPr lang="nl-NL" err="1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>
                <a:ea typeface="Calibri"/>
                <a:cs typeface="Calibri"/>
              </a:rPr>
              <a:t>Berkin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Sem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3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59736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7EE75E-E472-A392-F588-B40BD934D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E32BE-AF81-417C-78E8-23B14B2E77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E12DF8-E54A-BD01-9ADA-2151C128D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4D691-DBA3-2CF4-5864-94D2077DD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362516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B0D09-C793-B403-C53D-B9E577D00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740692-AC12-D20F-9B8D-9E94C601C2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97DB07-C18F-3624-FFD0-72BC1753A0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43FA2-C798-30CF-6FE0-053541EE55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573209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3AA1-41C6-4133-0FA1-66A0632DC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7675CE-0E94-1473-7227-BC34CB36EF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AED537-49AA-5388-5D2C-54AA908891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Hannah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B56842-042F-2A93-D85C-3011EE0F20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0797163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Hannah</a:t>
            </a:r>
            <a:endParaRPr lang="nl-NL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7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581389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001AA-4A71-B3C5-60D0-58D7A4D20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101B81-3163-EAB9-BFF6-440FAF5B99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E56FEB-23D5-227C-5D62-CB94B77442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>
                <a:ea typeface="Calibri"/>
                <a:cs typeface="Calibri"/>
              </a:rPr>
              <a:t>Sem</a:t>
            </a:r>
          </a:p>
          <a:p>
            <a:endParaRPr lang="nl-NL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6C13D-233F-5FF6-3CFB-2C83968E55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8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6237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18-11-2025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3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609600"/>
            <a:ext cx="11145142" cy="1244600"/>
          </a:xfrm>
        </p:spPr>
        <p:txBody>
          <a:bodyPr anchor="ctr"/>
          <a:lstStyle/>
          <a:p>
            <a:r>
              <a:rPr lang="nl-NL"/>
              <a:t>De sprint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013AA2-8648-019B-4676-94D8B99BB1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US"/>
              <a:t>50% </a:t>
            </a:r>
            <a:r>
              <a:rPr lang="en-US" err="1"/>
              <a:t>Presentatie</a:t>
            </a:r>
          </a:p>
          <a:p>
            <a:pPr marL="305435" indent="-305435"/>
            <a:r>
              <a:rPr lang="en-US" err="1"/>
              <a:t>Windgenerator</a:t>
            </a:r>
            <a:r>
              <a:rPr lang="en-US"/>
              <a:t> in </a:t>
            </a:r>
            <a:r>
              <a:rPr lang="en-US" err="1"/>
              <a:t>elkaar</a:t>
            </a:r>
            <a:r>
              <a:rPr lang="en-US"/>
              <a:t> </a:t>
            </a:r>
            <a:r>
              <a:rPr lang="en-US" err="1"/>
              <a:t>gezet</a:t>
            </a:r>
          </a:p>
          <a:p>
            <a:pPr marL="305435" indent="-305435"/>
            <a:r>
              <a:rPr lang="en-US" err="1"/>
              <a:t>Probleem</a:t>
            </a:r>
            <a:r>
              <a:rPr lang="en-US"/>
              <a:t> met Victron </a:t>
            </a:r>
            <a:r>
              <a:rPr lang="en-US" err="1"/>
              <a:t>batterijen</a:t>
            </a:r>
            <a:r>
              <a:rPr lang="en-US"/>
              <a:t> is </a:t>
            </a:r>
            <a:r>
              <a:rPr lang="en-US" err="1"/>
              <a:t>opgelost</a:t>
            </a:r>
            <a:endParaRPr lang="en-US"/>
          </a:p>
          <a:p>
            <a:pPr marL="305435" indent="-305435"/>
            <a:r>
              <a:rPr lang="en-US"/>
              <a:t>Requirements </a:t>
            </a:r>
            <a:r>
              <a:rPr lang="en-US" err="1"/>
              <a:t>zijn</a:t>
            </a:r>
            <a:r>
              <a:rPr lang="en-US"/>
              <a:t> </a:t>
            </a:r>
            <a:r>
              <a:rPr lang="en-US" err="1"/>
              <a:t>opnieuw</a:t>
            </a:r>
            <a:r>
              <a:rPr lang="en-US"/>
              <a:t> </a:t>
            </a:r>
            <a:r>
              <a:rPr lang="en-US" err="1"/>
              <a:t>opgesteld</a:t>
            </a:r>
            <a:endParaRPr lang="en-US"/>
          </a:p>
          <a:p>
            <a:pPr marL="305435" indent="-305435"/>
            <a:r>
              <a:rPr lang="en-US" err="1"/>
              <a:t>Elektrisch</a:t>
            </a:r>
            <a:r>
              <a:rPr lang="en-US"/>
              <a:t> schema is </a:t>
            </a:r>
            <a:r>
              <a:rPr lang="en-US" err="1"/>
              <a:t>aangemaakt</a:t>
            </a:r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8B00D07-BDB2-CFC6-9752-E3897B01B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is er </a:t>
            </a:r>
            <a:r>
              <a:rPr lang="en-US" err="1"/>
              <a:t>gedaan</a:t>
            </a:r>
            <a:r>
              <a:rPr lang="en-US"/>
              <a:t> de </a:t>
            </a:r>
            <a:r>
              <a:rPr lang="en-US" err="1"/>
              <a:t>afgelopen</a:t>
            </a:r>
            <a:r>
              <a:rPr lang="en-US"/>
              <a:t> sprint?</a:t>
            </a:r>
          </a:p>
        </p:txBody>
      </p:sp>
      <p:pic>
        <p:nvPicPr>
          <p:cNvPr id="3" name="Content Placeholder 9" descr="A network of lines and dots background">
            <a:extLst>
              <a:ext uri="{FF2B5EF4-FFF2-40B4-BE49-F238E27FC236}">
                <a16:creationId xmlns:a16="http://schemas.microsoft.com/office/drawing/2014/main" id="{08C40A5A-A73A-07A9-A5AD-CE2A3509CB0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222552" y="2250892"/>
            <a:ext cx="5388254" cy="361015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7F2A6-DBD8-E3CB-CF79-B40FAB52D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584202"/>
            <a:ext cx="11162076" cy="1278466"/>
          </a:xfrm>
        </p:spPr>
        <p:txBody>
          <a:bodyPr anchor="ctr">
            <a:noAutofit/>
          </a:bodyPr>
          <a:lstStyle/>
          <a:p>
            <a:r>
              <a:rPr lang="nl-NL"/>
              <a:t>Probleem met batterijen opgelost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E0095-FE4A-5516-F50D-3CA7508A4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r>
              <a:rPr lang="nl-NL"/>
              <a:t>Wat was het uiteindelijke probleem?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E2FD1-BE90-258E-7DDB-89E914965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605371" cy="2934999"/>
          </a:xfrm>
        </p:spPr>
        <p:txBody>
          <a:bodyPr/>
          <a:lstStyle/>
          <a:p>
            <a:pPr marL="305435" indent="-305435"/>
            <a:r>
              <a:rPr lang="nl-NL"/>
              <a:t>Cellen in batterij niet gebalanceerd, dus batterij blokkeert ontladen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443163-6FB2-8004-7B35-87C111D4C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707" y="2250892"/>
            <a:ext cx="5393101" cy="553373"/>
          </a:xfrm>
        </p:spPr>
        <p:txBody>
          <a:bodyPr/>
          <a:lstStyle/>
          <a:p>
            <a:endParaRPr lang="nl-NL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76EC41-E69C-0D59-51EA-503F1BAA48E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EF67599E-8EE6-85DA-F4A3-BA90610473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56" b="8410"/>
          <a:stretch>
            <a:fillRect/>
          </a:stretch>
        </p:blipFill>
        <p:spPr>
          <a:xfrm>
            <a:off x="6188075" y="2227471"/>
            <a:ext cx="5422900" cy="36333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13648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3C6C8-8370-99AB-CE60-2578E7025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D7B5D-EEC0-846F-11A7-989F1B499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584202"/>
            <a:ext cx="11162076" cy="1278466"/>
          </a:xfrm>
        </p:spPr>
        <p:txBody>
          <a:bodyPr anchor="ctr">
            <a:noAutofit/>
          </a:bodyPr>
          <a:lstStyle/>
          <a:p>
            <a:r>
              <a:rPr lang="nl-NL"/>
              <a:t>Elektrisch schema</a:t>
            </a:r>
            <a:endParaRPr lang="en-US" sz="3600"/>
          </a:p>
        </p:txBody>
      </p:sp>
      <p:pic>
        <p:nvPicPr>
          <p:cNvPr id="15" name="Content Placeholder 14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3D7A7EF5-D0F6-2F77-4874-EBB56847813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2658289" y="2147118"/>
            <a:ext cx="6878783" cy="389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00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1E890-E7AA-DA0D-48D0-032270255F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E5666-0051-A6AD-8E31-6A9F9F909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584202"/>
            <a:ext cx="11029616" cy="1278466"/>
          </a:xfrm>
        </p:spPr>
        <p:txBody>
          <a:bodyPr>
            <a:noAutofit/>
          </a:bodyPr>
          <a:lstStyle/>
          <a:p>
            <a:r>
              <a:rPr lang="nl-NL" sz="2000"/>
              <a:t>Elektrisch schema</a:t>
            </a:r>
            <a:endParaRPr lang="en-US"/>
          </a:p>
        </p:txBody>
      </p:sp>
      <p:pic>
        <p:nvPicPr>
          <p:cNvPr id="5" name="Content Placeholder 4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220476C0-E350-6232-E7CD-90458DD1167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-30664" y="-25992"/>
            <a:ext cx="12362685" cy="690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809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11AB4-B112-46E4-9964-017CFE398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DFFD9-D0F8-C927-AABE-911C83E7E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84202"/>
            <a:ext cx="11153609" cy="1278466"/>
          </a:xfrm>
        </p:spPr>
        <p:txBody>
          <a:bodyPr anchor="ctr">
            <a:noAutofit/>
          </a:bodyPr>
          <a:lstStyle/>
          <a:p>
            <a:r>
              <a:rPr lang="nl-NL" err="1"/>
              <a:t>Requirements</a:t>
            </a:r>
            <a:r>
              <a:rPr lang="nl-NL"/>
              <a:t> opnieuw opgesteld</a:t>
            </a:r>
            <a:endParaRPr lang="en-US" sz="3600"/>
          </a:p>
        </p:txBody>
      </p:sp>
      <p:pic>
        <p:nvPicPr>
          <p:cNvPr id="6" name="Content Placeholder 5" descr="A white text with black text&#10;&#10;AI-generated content may be incorrect.">
            <a:extLst>
              <a:ext uri="{FF2B5EF4-FFF2-40B4-BE49-F238E27FC236}">
                <a16:creationId xmlns:a16="http://schemas.microsoft.com/office/drawing/2014/main" id="{2B5347AA-1AAF-266A-F1A1-5D8B463E6E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954158" y="1955208"/>
            <a:ext cx="6029754" cy="48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50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4" y="618065"/>
            <a:ext cx="11170542" cy="1226386"/>
          </a:xfrm>
        </p:spPr>
        <p:txBody>
          <a:bodyPr anchor="ctr">
            <a:normAutofit/>
          </a:bodyPr>
          <a:lstStyle/>
          <a:p>
            <a:r>
              <a:rPr lang="en-GB"/>
              <a:t>Planning sprint 4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pPr marL="305435" indent="-305435"/>
            <a:endParaRPr lang="nl-NL"/>
          </a:p>
          <a:p>
            <a:pPr marL="305435" indent="-305435"/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312392AF-D655-4808-25DD-0E8A6FD6E781}"/>
              </a:ext>
            </a:extLst>
          </p:cNvPr>
          <p:cNvSpPr txBox="1">
            <a:spLocks/>
          </p:cNvSpPr>
          <p:nvPr/>
        </p:nvSpPr>
        <p:spPr>
          <a:xfrm>
            <a:off x="581194" y="2576367"/>
            <a:ext cx="4989026" cy="2934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r>
              <a:rPr lang="nl-NL"/>
              <a:t>4g verbinding met VPN instellen</a:t>
            </a:r>
          </a:p>
          <a:p>
            <a:pPr marL="305435" indent="-305435"/>
            <a:r>
              <a:rPr lang="nl-NL"/>
              <a:t>Alle systemen op de </a:t>
            </a:r>
            <a:r>
              <a:rPr lang="nl-NL" err="1"/>
              <a:t>Raspberry</a:t>
            </a:r>
            <a:r>
              <a:rPr lang="nl-NL"/>
              <a:t> PI zetten</a:t>
            </a:r>
          </a:p>
          <a:p>
            <a:pPr marL="305435" indent="-305435"/>
            <a:r>
              <a:rPr lang="nl-NL"/>
              <a:t>Mogelijkheid tot stroom afnemen van batterijen integreren</a:t>
            </a:r>
          </a:p>
          <a:p>
            <a:pPr marL="305435" indent="-305435"/>
            <a:r>
              <a:rPr lang="nl-NL"/>
              <a:t>Testen uitvoeren en het bijbehorende testrapport schrijven</a:t>
            </a:r>
          </a:p>
          <a:p>
            <a:pPr marL="305435" indent="-305435"/>
            <a:r>
              <a:rPr lang="nl-NL"/>
              <a:t>Verder werken aan Technische Documentatie</a:t>
            </a:r>
          </a:p>
          <a:p>
            <a:pPr marL="305435" indent="-305435"/>
            <a:r>
              <a:rPr lang="nl-NL"/>
              <a:t>Beginnen aan een handleiding</a:t>
            </a:r>
          </a:p>
        </p:txBody>
      </p:sp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A55DF-17F2-7105-6626-A4AF7B8CC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875F0-1898-B66A-AB33-9DD68C21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733" y="601133"/>
            <a:ext cx="11162076" cy="1261534"/>
          </a:xfrm>
        </p:spPr>
        <p:txBody>
          <a:bodyPr anchor="ctr"/>
          <a:lstStyle/>
          <a:p>
            <a:r>
              <a:rPr lang="nl-NL"/>
              <a:t>Sprint </a:t>
            </a:r>
            <a:r>
              <a:rPr lang="nl-NL" err="1"/>
              <a:t>retrospective</a:t>
            </a:r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9FBC385-C5AC-8AA8-358F-F07653D827C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US" err="1"/>
              <a:t>Onderlinge</a:t>
            </a:r>
            <a:r>
              <a:rPr lang="en-US"/>
              <a:t> </a:t>
            </a:r>
            <a:r>
              <a:rPr lang="en-US" err="1"/>
              <a:t>communicatie</a:t>
            </a:r>
          </a:p>
          <a:p>
            <a:pPr marL="305435" indent="-305435"/>
            <a:r>
              <a:rPr lang="en-US" err="1"/>
              <a:t>Communicatie</a:t>
            </a:r>
            <a:r>
              <a:rPr lang="en-US"/>
              <a:t> met de </a:t>
            </a:r>
            <a:r>
              <a:rPr lang="en-US" err="1"/>
              <a:t>opdrachtgever</a:t>
            </a:r>
          </a:p>
          <a:p>
            <a:pPr marL="305435" indent="-305435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A5FBD16-24B2-171F-D1D1-E2487C23A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ging</a:t>
            </a:r>
            <a:r>
              <a:rPr lang="en-US"/>
              <a:t> er </a:t>
            </a:r>
            <a:r>
              <a:rPr lang="en-US" err="1"/>
              <a:t>goed</a:t>
            </a:r>
            <a:r>
              <a:rPr lang="en-US"/>
              <a:t>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10FA0E-2D63-045A-1563-F4875485C05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en-US" err="1"/>
              <a:t>Afspraken</a:t>
            </a:r>
            <a:r>
              <a:rPr lang="en-US"/>
              <a:t> </a:t>
            </a:r>
            <a:r>
              <a:rPr lang="en-US" err="1"/>
              <a:t>maken</a:t>
            </a:r>
            <a:r>
              <a:rPr lang="en-US"/>
              <a:t> </a:t>
            </a:r>
            <a:r>
              <a:rPr lang="en-US" err="1"/>
              <a:t>hoelaat</a:t>
            </a:r>
            <a:r>
              <a:rPr lang="en-US"/>
              <a:t> </a:t>
            </a:r>
            <a:r>
              <a:rPr lang="en-US" err="1"/>
              <a:t>iedereen</a:t>
            </a:r>
            <a:r>
              <a:rPr lang="en-US"/>
              <a:t> </a:t>
            </a:r>
            <a:r>
              <a:rPr lang="en-US" err="1"/>
              <a:t>aanwezig</a:t>
            </a:r>
            <a:r>
              <a:rPr lang="en-US"/>
              <a:t> is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DB9689-6E23-AAE3-76C1-78F03E77E8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Wat </a:t>
            </a:r>
            <a:r>
              <a:rPr lang="en-US" err="1"/>
              <a:t>kan</a:t>
            </a:r>
            <a:r>
              <a:rPr lang="en-US"/>
              <a:t> er </a:t>
            </a:r>
            <a:r>
              <a:rPr lang="en-US" err="1"/>
              <a:t>beter</a:t>
            </a:r>
            <a:r>
              <a:rPr lang="en-US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01643492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8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Aangepast</vt:lpstr>
      <vt:lpstr>Windgenerator – sprint 3</vt:lpstr>
      <vt:lpstr>De sprint</vt:lpstr>
      <vt:lpstr>Probleem met batterijen opgelost</vt:lpstr>
      <vt:lpstr>Elektrisch schema</vt:lpstr>
      <vt:lpstr>Elektrisch schema</vt:lpstr>
      <vt:lpstr>Requirements opnieuw opgesteld</vt:lpstr>
      <vt:lpstr>Planning sprint 4</vt:lpstr>
      <vt:lpstr>Sprint 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2025-11-18T12:26:43Z</dcterms:modified>
</cp:coreProperties>
</file>

<file path=docProps/thumbnail.jpeg>
</file>